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2"/>
    <p:sldId id="257" r:id="rId23"/>
    <p:sldId id="258" r:id="rId24"/>
    <p:sldId id="259" r:id="rId25"/>
    <p:sldId id="260" r:id="rId26"/>
    <p:sldId id="261" r:id="rId27"/>
    <p:sldId id="262" r:id="rId28"/>
    <p:sldId id="263" r:id="rId29"/>
    <p:sldId id="264" r:id="rId30"/>
    <p:sldId id="265" r:id="rId31"/>
    <p:sldId id="266" r:id="rId32"/>
    <p:sldId id="267" r:id="rId3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eague Spartan" charset="1" panose="00000800000000000000"/>
      <p:regular r:id="rId10"/>
    </p:embeddedFont>
    <p:embeddedFont>
      <p:font typeface="Blinker" charset="1" panose="02000000000000000000"/>
      <p:regular r:id="rId11"/>
    </p:embeddedFont>
    <p:embeddedFont>
      <p:font typeface="Blinker Bold" charset="1" panose="02000000000000000000"/>
      <p:regular r:id="rId12"/>
    </p:embeddedFont>
    <p:embeddedFont>
      <p:font typeface="Blinker Thin" charset="1" panose="02000000000000000000"/>
      <p:regular r:id="rId13"/>
    </p:embeddedFont>
    <p:embeddedFont>
      <p:font typeface="Open Sans" charset="1" panose="020B0606030504020204"/>
      <p:regular r:id="rId14"/>
    </p:embeddedFont>
    <p:embeddedFont>
      <p:font typeface="Open Sans Bold" charset="1" panose="020B0806030504020204"/>
      <p:regular r:id="rId15"/>
    </p:embeddedFont>
    <p:embeddedFont>
      <p:font typeface="Open Sans Italics" charset="1" panose="020B0606030504020204"/>
      <p:regular r:id="rId16"/>
    </p:embeddedFont>
    <p:embeddedFont>
      <p:font typeface="Open Sans Bold Italics" charset="1" panose="020B0806030504020204"/>
      <p:regular r:id="rId17"/>
    </p:embeddedFont>
    <p:embeddedFont>
      <p:font typeface="Open Sans Light" charset="1" panose="020B0306030504020204"/>
      <p:regular r:id="rId18"/>
    </p:embeddedFont>
    <p:embeddedFont>
      <p:font typeface="Open Sans Light Italics" charset="1" panose="020B0306030504020204"/>
      <p:regular r:id="rId19"/>
    </p:embeddedFont>
    <p:embeddedFont>
      <p:font typeface="Open Sans Ultra-Bold" charset="1" panose="00000000000000000000"/>
      <p:regular r:id="rId20"/>
    </p:embeddedFont>
    <p:embeddedFont>
      <p:font typeface="Open Sans Ultra-Bold Italics" charset="1" panose="000000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slides/slide1.xml" Type="http://schemas.openxmlformats.org/officeDocument/2006/relationships/slide"/><Relationship Id="rId23" Target="slides/slide2.xml" Type="http://schemas.openxmlformats.org/officeDocument/2006/relationships/slide"/><Relationship Id="rId24" Target="slides/slide3.xml" Type="http://schemas.openxmlformats.org/officeDocument/2006/relationships/slide"/><Relationship Id="rId25" Target="slides/slide4.xml" Type="http://schemas.openxmlformats.org/officeDocument/2006/relationships/slide"/><Relationship Id="rId26" Target="slides/slide5.xml" Type="http://schemas.openxmlformats.org/officeDocument/2006/relationships/slide"/><Relationship Id="rId27" Target="slides/slide6.xml" Type="http://schemas.openxmlformats.org/officeDocument/2006/relationships/slide"/><Relationship Id="rId28" Target="slides/slide7.xml" Type="http://schemas.openxmlformats.org/officeDocument/2006/relationships/slide"/><Relationship Id="rId29" Target="slides/slide8.xml" Type="http://schemas.openxmlformats.org/officeDocument/2006/relationships/slide"/><Relationship Id="rId3" Target="viewProps.xml" Type="http://schemas.openxmlformats.org/officeDocument/2006/relationships/viewProps"/><Relationship Id="rId30" Target="slides/slide9.xml" Type="http://schemas.openxmlformats.org/officeDocument/2006/relationships/slide"/><Relationship Id="rId31" Target="slides/slide10.xml" Type="http://schemas.openxmlformats.org/officeDocument/2006/relationships/slide"/><Relationship Id="rId32" Target="slides/slide11.xml" Type="http://schemas.openxmlformats.org/officeDocument/2006/relationships/slide"/><Relationship Id="rId33" Target="slides/slide12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sv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9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96985" y="1573860"/>
            <a:ext cx="3160666" cy="1661968"/>
            <a:chOff x="0" y="0"/>
            <a:chExt cx="812800" cy="4273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427393"/>
            </a:xfrm>
            <a:custGeom>
              <a:avLst/>
              <a:gdLst/>
              <a:ahLst/>
              <a:cxnLst/>
              <a:rect r="r" b="b" t="t" l="l"/>
              <a:pathLst>
                <a:path h="427393" w="812800">
                  <a:moveTo>
                    <a:pt x="609600" y="0"/>
                  </a:moveTo>
                  <a:lnTo>
                    <a:pt x="0" y="0"/>
                  </a:lnTo>
                  <a:lnTo>
                    <a:pt x="203200" y="427393"/>
                  </a:lnTo>
                  <a:lnTo>
                    <a:pt x="812800" y="427393"/>
                  </a:lnTo>
                  <a:lnTo>
                    <a:pt x="609600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609600" cy="4654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11144" y="3761065"/>
            <a:ext cx="1990049" cy="1661968"/>
            <a:chOff x="0" y="0"/>
            <a:chExt cx="511763" cy="42739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11763" cy="427393"/>
            </a:xfrm>
            <a:custGeom>
              <a:avLst/>
              <a:gdLst/>
              <a:ahLst/>
              <a:cxnLst/>
              <a:rect r="r" b="b" t="t" l="l"/>
              <a:pathLst>
                <a:path h="427393" w="511763">
                  <a:moveTo>
                    <a:pt x="308563" y="0"/>
                  </a:moveTo>
                  <a:lnTo>
                    <a:pt x="0" y="0"/>
                  </a:lnTo>
                  <a:lnTo>
                    <a:pt x="203200" y="427393"/>
                  </a:lnTo>
                  <a:lnTo>
                    <a:pt x="511763" y="427393"/>
                  </a:lnTo>
                  <a:lnTo>
                    <a:pt x="308563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308563" cy="4654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051600" y="1573860"/>
            <a:ext cx="7236400" cy="7236371"/>
            <a:chOff x="0" y="0"/>
            <a:chExt cx="6350025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26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26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/>
              <a:stretch>
                <a:fillRect l="-24999" t="0" r="-24999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6850770" y="-439543"/>
            <a:ext cx="7101844" cy="1898766"/>
            <a:chOff x="0" y="0"/>
            <a:chExt cx="1363798" cy="36462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363799" cy="364628"/>
            </a:xfrm>
            <a:custGeom>
              <a:avLst/>
              <a:gdLst/>
              <a:ahLst/>
              <a:cxnLst/>
              <a:rect r="r" b="b" t="t" l="l"/>
              <a:pathLst>
                <a:path h="364628" w="1363799">
                  <a:moveTo>
                    <a:pt x="203200" y="0"/>
                  </a:moveTo>
                  <a:lnTo>
                    <a:pt x="1363799" y="0"/>
                  </a:lnTo>
                  <a:lnTo>
                    <a:pt x="1160598" y="364628"/>
                  </a:lnTo>
                  <a:lnTo>
                    <a:pt x="0" y="364628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101600" y="-38100"/>
              <a:ext cx="1160598" cy="4027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952614" y="-421997"/>
            <a:ext cx="7101844" cy="1898766"/>
            <a:chOff x="0" y="0"/>
            <a:chExt cx="1363798" cy="36462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363799" cy="364628"/>
            </a:xfrm>
            <a:custGeom>
              <a:avLst/>
              <a:gdLst/>
              <a:ahLst/>
              <a:cxnLst/>
              <a:rect r="r" b="b" t="t" l="l"/>
              <a:pathLst>
                <a:path h="364628" w="1363799">
                  <a:moveTo>
                    <a:pt x="203200" y="0"/>
                  </a:moveTo>
                  <a:lnTo>
                    <a:pt x="1363799" y="0"/>
                  </a:lnTo>
                  <a:lnTo>
                    <a:pt x="1160598" y="364628"/>
                  </a:lnTo>
                  <a:lnTo>
                    <a:pt x="0" y="364628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101600" y="-38100"/>
              <a:ext cx="1160598" cy="4027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3952614" y="8810231"/>
            <a:ext cx="5853363" cy="1988111"/>
            <a:chOff x="0" y="0"/>
            <a:chExt cx="1541627" cy="52361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541627" cy="523618"/>
            </a:xfrm>
            <a:custGeom>
              <a:avLst/>
              <a:gdLst/>
              <a:ahLst/>
              <a:cxnLst/>
              <a:rect r="r" b="b" t="t" l="l"/>
              <a:pathLst>
                <a:path h="523618" w="1541627">
                  <a:moveTo>
                    <a:pt x="1338427" y="0"/>
                  </a:moveTo>
                  <a:lnTo>
                    <a:pt x="0" y="0"/>
                  </a:lnTo>
                  <a:lnTo>
                    <a:pt x="203200" y="523618"/>
                  </a:lnTo>
                  <a:lnTo>
                    <a:pt x="1541627" y="523618"/>
                  </a:lnTo>
                  <a:lnTo>
                    <a:pt x="1338427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101600" y="-38100"/>
              <a:ext cx="1338427" cy="5617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1226904" y="621966"/>
            <a:ext cx="814394" cy="854802"/>
          </a:xfrm>
          <a:custGeom>
            <a:avLst/>
            <a:gdLst/>
            <a:ahLst/>
            <a:cxnLst/>
            <a:rect r="r" b="b" t="t" l="l"/>
            <a:pathLst>
              <a:path h="854802" w="814394">
                <a:moveTo>
                  <a:pt x="0" y="0"/>
                </a:moveTo>
                <a:lnTo>
                  <a:pt x="814394" y="0"/>
                </a:lnTo>
                <a:lnTo>
                  <a:pt x="814394" y="854803"/>
                </a:lnTo>
                <a:lnTo>
                  <a:pt x="0" y="85480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2199112" y="771759"/>
            <a:ext cx="3889341" cy="705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66"/>
              </a:lnSpc>
            </a:pPr>
            <a:r>
              <a:rPr lang="en-US" sz="4118">
                <a:solidFill>
                  <a:srgbClr val="000000"/>
                </a:solidFill>
                <a:latin typeface="Blinker"/>
              </a:rPr>
              <a:t>Hanoi University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26904" y="2671652"/>
            <a:ext cx="7057906" cy="1491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279"/>
              </a:lnSpc>
            </a:pPr>
            <a:r>
              <a:rPr lang="en-US" sz="8771">
                <a:solidFill>
                  <a:srgbClr val="000000"/>
                </a:solidFill>
                <a:latin typeface="Blinker"/>
              </a:rPr>
              <a:t>MEAL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26904" y="4203755"/>
            <a:ext cx="8729227" cy="12478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279"/>
              </a:lnSpc>
            </a:pPr>
            <a:r>
              <a:rPr lang="en-US" sz="7342">
                <a:solidFill>
                  <a:srgbClr val="059BDD"/>
                </a:solidFill>
                <a:latin typeface="League Spartan"/>
              </a:rPr>
              <a:t>APP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0" y="8810231"/>
            <a:ext cx="13952614" cy="1988111"/>
            <a:chOff x="0" y="0"/>
            <a:chExt cx="3674762" cy="52361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3674763" cy="523618"/>
            </a:xfrm>
            <a:custGeom>
              <a:avLst/>
              <a:gdLst/>
              <a:ahLst/>
              <a:cxnLst/>
              <a:rect r="r" b="b" t="t" l="l"/>
              <a:pathLst>
                <a:path h="523618" w="3674763">
                  <a:moveTo>
                    <a:pt x="3471563" y="0"/>
                  </a:moveTo>
                  <a:lnTo>
                    <a:pt x="0" y="0"/>
                  </a:lnTo>
                  <a:lnTo>
                    <a:pt x="203200" y="523618"/>
                  </a:lnTo>
                  <a:lnTo>
                    <a:pt x="3674763" y="523618"/>
                  </a:lnTo>
                  <a:lnTo>
                    <a:pt x="3471563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101600" y="-38100"/>
              <a:ext cx="3471562" cy="5617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226904" y="6655068"/>
            <a:ext cx="3528953" cy="605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24"/>
              </a:lnSpc>
            </a:pPr>
            <a:r>
              <a:rPr lang="en-US" sz="3517">
                <a:solidFill>
                  <a:srgbClr val="000000"/>
                </a:solidFill>
                <a:latin typeface="Blinker"/>
              </a:rPr>
              <a:t>Presentation by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26904" y="7262818"/>
            <a:ext cx="4364614" cy="821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5"/>
              </a:lnSpc>
            </a:pPr>
            <a:r>
              <a:rPr lang="en-US" sz="4797">
                <a:solidFill>
                  <a:srgbClr val="000000"/>
                </a:solidFill>
                <a:latin typeface="Blinker"/>
              </a:rPr>
              <a:t>Hai Pham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7658" y="-200693"/>
            <a:ext cx="20238736" cy="2734153"/>
            <a:chOff x="0" y="0"/>
            <a:chExt cx="2689103" cy="36328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89103" cy="363284"/>
            </a:xfrm>
            <a:custGeom>
              <a:avLst/>
              <a:gdLst/>
              <a:ahLst/>
              <a:cxnLst/>
              <a:rect r="r" b="b" t="t" l="l"/>
              <a:pathLst>
                <a:path h="363284" w="2689103">
                  <a:moveTo>
                    <a:pt x="2485903" y="0"/>
                  </a:moveTo>
                  <a:lnTo>
                    <a:pt x="0" y="0"/>
                  </a:lnTo>
                  <a:lnTo>
                    <a:pt x="203200" y="363284"/>
                  </a:lnTo>
                  <a:lnTo>
                    <a:pt x="2689103" y="363284"/>
                  </a:lnTo>
                  <a:lnTo>
                    <a:pt x="2485903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2485903" cy="401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440088" y="0"/>
            <a:ext cx="3509203" cy="1176871"/>
            <a:chOff x="0" y="0"/>
            <a:chExt cx="673888" cy="22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2670310" y="1292934"/>
            <a:ext cx="3699010" cy="1240526"/>
            <a:chOff x="0" y="0"/>
            <a:chExt cx="673888" cy="22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54878" y="2990492"/>
            <a:ext cx="7356926" cy="4865888"/>
            <a:chOff x="0" y="0"/>
            <a:chExt cx="6636165" cy="438917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636165" cy="4389175"/>
            </a:xfrm>
            <a:custGeom>
              <a:avLst/>
              <a:gdLst/>
              <a:ahLst/>
              <a:cxnLst/>
              <a:rect r="r" b="b" t="t" l="l"/>
              <a:pathLst>
                <a:path h="4389175" w="6636165">
                  <a:moveTo>
                    <a:pt x="0" y="0"/>
                  </a:moveTo>
                  <a:lnTo>
                    <a:pt x="6636165" y="0"/>
                  </a:lnTo>
                  <a:lnTo>
                    <a:pt x="6636165" y="4389175"/>
                  </a:lnTo>
                  <a:lnTo>
                    <a:pt x="0" y="4389175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6636165" cy="4427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6398656" y="9453794"/>
            <a:ext cx="4137738" cy="1566197"/>
            <a:chOff x="0" y="0"/>
            <a:chExt cx="1248512" cy="47258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48511" cy="472581"/>
            </a:xfrm>
            <a:custGeom>
              <a:avLst/>
              <a:gdLst/>
              <a:ahLst/>
              <a:cxnLst/>
              <a:rect r="r" b="b" t="t" l="l"/>
              <a:pathLst>
                <a:path h="472581" w="1248511">
                  <a:moveTo>
                    <a:pt x="1045311" y="0"/>
                  </a:moveTo>
                  <a:lnTo>
                    <a:pt x="0" y="0"/>
                  </a:lnTo>
                  <a:lnTo>
                    <a:pt x="203200" y="472581"/>
                  </a:lnTo>
                  <a:lnTo>
                    <a:pt x="1248511" y="472581"/>
                  </a:lnTo>
                  <a:lnTo>
                    <a:pt x="1045311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1045312" cy="5106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603949" y="9038414"/>
            <a:ext cx="2499511" cy="1535247"/>
            <a:chOff x="0" y="0"/>
            <a:chExt cx="868254" cy="53329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68254" cy="533298"/>
            </a:xfrm>
            <a:custGeom>
              <a:avLst/>
              <a:gdLst/>
              <a:ahLst/>
              <a:cxnLst/>
              <a:rect r="r" b="b" t="t" l="l"/>
              <a:pathLst>
                <a:path h="533298" w="868254">
                  <a:moveTo>
                    <a:pt x="665054" y="0"/>
                  </a:moveTo>
                  <a:lnTo>
                    <a:pt x="0" y="0"/>
                  </a:lnTo>
                  <a:lnTo>
                    <a:pt x="203200" y="533298"/>
                  </a:lnTo>
                  <a:lnTo>
                    <a:pt x="868254" y="533298"/>
                  </a:lnTo>
                  <a:lnTo>
                    <a:pt x="665054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665054" cy="5713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159430" y="9453794"/>
            <a:ext cx="5060879" cy="1929391"/>
            <a:chOff x="0" y="0"/>
            <a:chExt cx="1438640" cy="54846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438640" cy="548462"/>
            </a:xfrm>
            <a:custGeom>
              <a:avLst/>
              <a:gdLst/>
              <a:ahLst/>
              <a:cxnLst/>
              <a:rect r="r" b="b" t="t" l="l"/>
              <a:pathLst>
                <a:path h="548462" w="1438640">
                  <a:moveTo>
                    <a:pt x="1235440" y="0"/>
                  </a:moveTo>
                  <a:lnTo>
                    <a:pt x="0" y="0"/>
                  </a:lnTo>
                  <a:lnTo>
                    <a:pt x="203200" y="548462"/>
                  </a:lnTo>
                  <a:lnTo>
                    <a:pt x="1438640" y="548462"/>
                  </a:lnTo>
                  <a:lnTo>
                    <a:pt x="1235440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01600" y="-38100"/>
              <a:ext cx="1235440" cy="5865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1480979" y="3572778"/>
            <a:ext cx="5904724" cy="3429906"/>
          </a:xfrm>
          <a:custGeom>
            <a:avLst/>
            <a:gdLst/>
            <a:ahLst/>
            <a:cxnLst/>
            <a:rect r="r" b="b" t="t" l="l"/>
            <a:pathLst>
              <a:path h="3429906" w="5904724">
                <a:moveTo>
                  <a:pt x="0" y="0"/>
                </a:moveTo>
                <a:lnTo>
                  <a:pt x="5904725" y="0"/>
                </a:lnTo>
                <a:lnTo>
                  <a:pt x="5904725" y="3429906"/>
                </a:lnTo>
                <a:lnTo>
                  <a:pt x="0" y="34299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2373908" y="2990492"/>
            <a:ext cx="4024748" cy="5015692"/>
          </a:xfrm>
          <a:custGeom>
            <a:avLst/>
            <a:gdLst/>
            <a:ahLst/>
            <a:cxnLst/>
            <a:rect r="r" b="b" t="t" l="l"/>
            <a:pathLst>
              <a:path h="5015692" w="4024748">
                <a:moveTo>
                  <a:pt x="0" y="0"/>
                </a:moveTo>
                <a:lnTo>
                  <a:pt x="4024748" y="0"/>
                </a:lnTo>
                <a:lnTo>
                  <a:pt x="4024748" y="5015692"/>
                </a:lnTo>
                <a:lnTo>
                  <a:pt x="0" y="50156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478" t="0" r="-5478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3907304" y="1081621"/>
            <a:ext cx="8409000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FFFFFF"/>
                </a:solidFill>
                <a:latin typeface="League Spartan"/>
              </a:rPr>
              <a:t>MealListScreen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514695" y="9469112"/>
            <a:ext cx="2883961" cy="767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22"/>
              </a:lnSpc>
            </a:pPr>
            <a:r>
              <a:rPr lang="en-US" sz="4444">
                <a:solidFill>
                  <a:srgbClr val="FFFFFF"/>
                </a:solidFill>
                <a:latin typeface="Blinker"/>
              </a:rPr>
              <a:t>Hai Pham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784744" y="8265955"/>
            <a:ext cx="457293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pen Sans Bold"/>
              </a:rPr>
              <a:t>Set up removeMealItem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649972" y="8265955"/>
            <a:ext cx="457293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pen Sans Bold"/>
              </a:rPr>
              <a:t>adding some styles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7658" y="-200693"/>
            <a:ext cx="20238736" cy="2734153"/>
            <a:chOff x="0" y="0"/>
            <a:chExt cx="2689103" cy="36328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89103" cy="363284"/>
            </a:xfrm>
            <a:custGeom>
              <a:avLst/>
              <a:gdLst/>
              <a:ahLst/>
              <a:cxnLst/>
              <a:rect r="r" b="b" t="t" l="l"/>
              <a:pathLst>
                <a:path h="363284" w="2689103">
                  <a:moveTo>
                    <a:pt x="2485903" y="0"/>
                  </a:moveTo>
                  <a:lnTo>
                    <a:pt x="0" y="0"/>
                  </a:lnTo>
                  <a:lnTo>
                    <a:pt x="203200" y="363284"/>
                  </a:lnTo>
                  <a:lnTo>
                    <a:pt x="2689103" y="363284"/>
                  </a:lnTo>
                  <a:lnTo>
                    <a:pt x="2485903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2485903" cy="401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440088" y="0"/>
            <a:ext cx="3509203" cy="1176871"/>
            <a:chOff x="0" y="0"/>
            <a:chExt cx="673888" cy="22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2670310" y="1292934"/>
            <a:ext cx="3699010" cy="1240526"/>
            <a:chOff x="0" y="0"/>
            <a:chExt cx="673888" cy="22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398656" y="9453794"/>
            <a:ext cx="4137738" cy="1566197"/>
            <a:chOff x="0" y="0"/>
            <a:chExt cx="1248512" cy="47258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48511" cy="472581"/>
            </a:xfrm>
            <a:custGeom>
              <a:avLst/>
              <a:gdLst/>
              <a:ahLst/>
              <a:cxnLst/>
              <a:rect r="r" b="b" t="t" l="l"/>
              <a:pathLst>
                <a:path h="472581" w="1248511">
                  <a:moveTo>
                    <a:pt x="1045311" y="0"/>
                  </a:moveTo>
                  <a:lnTo>
                    <a:pt x="0" y="0"/>
                  </a:lnTo>
                  <a:lnTo>
                    <a:pt x="203200" y="472581"/>
                  </a:lnTo>
                  <a:lnTo>
                    <a:pt x="1248511" y="472581"/>
                  </a:lnTo>
                  <a:lnTo>
                    <a:pt x="1045311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1045312" cy="5106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5603949" y="9038414"/>
            <a:ext cx="2499511" cy="1535247"/>
            <a:chOff x="0" y="0"/>
            <a:chExt cx="868254" cy="53329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68254" cy="533298"/>
            </a:xfrm>
            <a:custGeom>
              <a:avLst/>
              <a:gdLst/>
              <a:ahLst/>
              <a:cxnLst/>
              <a:rect r="r" b="b" t="t" l="l"/>
              <a:pathLst>
                <a:path h="533298" w="868254">
                  <a:moveTo>
                    <a:pt x="665054" y="0"/>
                  </a:moveTo>
                  <a:lnTo>
                    <a:pt x="0" y="0"/>
                  </a:lnTo>
                  <a:lnTo>
                    <a:pt x="203200" y="533298"/>
                  </a:lnTo>
                  <a:lnTo>
                    <a:pt x="868254" y="533298"/>
                  </a:lnTo>
                  <a:lnTo>
                    <a:pt x="665054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665054" cy="5713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159430" y="9453794"/>
            <a:ext cx="5060879" cy="1929391"/>
            <a:chOff x="0" y="0"/>
            <a:chExt cx="1438640" cy="54846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38640" cy="548462"/>
            </a:xfrm>
            <a:custGeom>
              <a:avLst/>
              <a:gdLst/>
              <a:ahLst/>
              <a:cxnLst/>
              <a:rect r="r" b="b" t="t" l="l"/>
              <a:pathLst>
                <a:path h="548462" w="1438640">
                  <a:moveTo>
                    <a:pt x="1235440" y="0"/>
                  </a:moveTo>
                  <a:lnTo>
                    <a:pt x="0" y="0"/>
                  </a:lnTo>
                  <a:lnTo>
                    <a:pt x="203200" y="548462"/>
                  </a:lnTo>
                  <a:lnTo>
                    <a:pt x="1438640" y="548462"/>
                  </a:lnTo>
                  <a:lnTo>
                    <a:pt x="1235440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1235440" cy="5865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2745556" y="3049636"/>
            <a:ext cx="3972592" cy="6404159"/>
          </a:xfrm>
          <a:custGeom>
            <a:avLst/>
            <a:gdLst/>
            <a:ahLst/>
            <a:cxnLst/>
            <a:rect r="r" b="b" t="t" l="l"/>
            <a:pathLst>
              <a:path h="6404159" w="3972592">
                <a:moveTo>
                  <a:pt x="0" y="0"/>
                </a:moveTo>
                <a:lnTo>
                  <a:pt x="3972592" y="0"/>
                </a:lnTo>
                <a:lnTo>
                  <a:pt x="3972592" y="6404158"/>
                </a:lnTo>
                <a:lnTo>
                  <a:pt x="0" y="64041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3907304" y="1081621"/>
            <a:ext cx="8409000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FFFFFF"/>
                </a:solidFill>
                <a:latin typeface="League Spartan"/>
              </a:rPr>
              <a:t>MealListScreen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514695" y="9469112"/>
            <a:ext cx="2883961" cy="767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22"/>
              </a:lnSpc>
            </a:pPr>
            <a:r>
              <a:rPr lang="en-US" sz="4444">
                <a:solidFill>
                  <a:srgbClr val="FFFFFF"/>
                </a:solidFill>
                <a:latin typeface="Blinker"/>
              </a:rPr>
              <a:t>Hai Pham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111804" y="5496308"/>
            <a:ext cx="457293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pen Sans Bold"/>
              </a:rPr>
              <a:t>Adding some styles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102715" y="1865388"/>
            <a:ext cx="3160666" cy="1661968"/>
            <a:chOff x="0" y="0"/>
            <a:chExt cx="812800" cy="4273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427393"/>
            </a:xfrm>
            <a:custGeom>
              <a:avLst/>
              <a:gdLst/>
              <a:ahLst/>
              <a:cxnLst/>
              <a:rect r="r" b="b" t="t" l="l"/>
              <a:pathLst>
                <a:path h="427393" w="812800">
                  <a:moveTo>
                    <a:pt x="609600" y="0"/>
                  </a:moveTo>
                  <a:lnTo>
                    <a:pt x="0" y="0"/>
                  </a:lnTo>
                  <a:lnTo>
                    <a:pt x="203200" y="427393"/>
                  </a:lnTo>
                  <a:lnTo>
                    <a:pt x="812800" y="427393"/>
                  </a:lnTo>
                  <a:lnTo>
                    <a:pt x="609600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609600" cy="4654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116875" y="4052593"/>
            <a:ext cx="1990049" cy="1661968"/>
            <a:chOff x="0" y="0"/>
            <a:chExt cx="511763" cy="42739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11763" cy="427393"/>
            </a:xfrm>
            <a:custGeom>
              <a:avLst/>
              <a:gdLst/>
              <a:ahLst/>
              <a:cxnLst/>
              <a:rect r="r" b="b" t="t" l="l"/>
              <a:pathLst>
                <a:path h="427393" w="511763">
                  <a:moveTo>
                    <a:pt x="308563" y="0"/>
                  </a:moveTo>
                  <a:lnTo>
                    <a:pt x="0" y="0"/>
                  </a:lnTo>
                  <a:lnTo>
                    <a:pt x="203200" y="427393"/>
                  </a:lnTo>
                  <a:lnTo>
                    <a:pt x="511763" y="427393"/>
                  </a:lnTo>
                  <a:lnTo>
                    <a:pt x="308563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308563" cy="4654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952614" y="-457897"/>
            <a:ext cx="7101844" cy="1898766"/>
            <a:chOff x="0" y="0"/>
            <a:chExt cx="1363798" cy="36462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63799" cy="364628"/>
            </a:xfrm>
            <a:custGeom>
              <a:avLst/>
              <a:gdLst/>
              <a:ahLst/>
              <a:cxnLst/>
              <a:rect r="r" b="b" t="t" l="l"/>
              <a:pathLst>
                <a:path h="364628" w="1363799">
                  <a:moveTo>
                    <a:pt x="203200" y="0"/>
                  </a:moveTo>
                  <a:lnTo>
                    <a:pt x="1363799" y="0"/>
                  </a:lnTo>
                  <a:lnTo>
                    <a:pt x="1160598" y="364628"/>
                  </a:lnTo>
                  <a:lnTo>
                    <a:pt x="0" y="364628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1160598" cy="4027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56132" y="8774332"/>
            <a:ext cx="9849845" cy="1988111"/>
            <a:chOff x="0" y="0"/>
            <a:chExt cx="2594198" cy="52361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594198" cy="523618"/>
            </a:xfrm>
            <a:custGeom>
              <a:avLst/>
              <a:gdLst/>
              <a:ahLst/>
              <a:cxnLst/>
              <a:rect r="r" b="b" t="t" l="l"/>
              <a:pathLst>
                <a:path h="523618" w="2594198">
                  <a:moveTo>
                    <a:pt x="2390998" y="0"/>
                  </a:moveTo>
                  <a:lnTo>
                    <a:pt x="0" y="0"/>
                  </a:lnTo>
                  <a:lnTo>
                    <a:pt x="203200" y="523618"/>
                  </a:lnTo>
                  <a:lnTo>
                    <a:pt x="2594198" y="523618"/>
                  </a:lnTo>
                  <a:lnTo>
                    <a:pt x="2390998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2390998" cy="5617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226904" y="586067"/>
            <a:ext cx="814394" cy="854802"/>
          </a:xfrm>
          <a:custGeom>
            <a:avLst/>
            <a:gdLst/>
            <a:ahLst/>
            <a:cxnLst/>
            <a:rect r="r" b="b" t="t" l="l"/>
            <a:pathLst>
              <a:path h="854802" w="814394">
                <a:moveTo>
                  <a:pt x="0" y="0"/>
                </a:moveTo>
                <a:lnTo>
                  <a:pt x="814394" y="0"/>
                </a:lnTo>
                <a:lnTo>
                  <a:pt x="814394" y="854802"/>
                </a:lnTo>
                <a:lnTo>
                  <a:pt x="0" y="8548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028700" y="1865388"/>
            <a:ext cx="6176527" cy="9264791"/>
            <a:chOff x="0" y="0"/>
            <a:chExt cx="6350000" cy="95250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00" cy="9525000"/>
            </a:xfrm>
            <a:custGeom>
              <a:avLst/>
              <a:gdLst/>
              <a:ahLst/>
              <a:cxnLst/>
              <a:rect r="r" b="b" t="t" l="l"/>
              <a:pathLst>
                <a:path h="9525000" w="6350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4"/>
              <a:stretch>
                <a:fillRect l="-71174" t="0" r="-53825" b="0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2199112" y="735860"/>
            <a:ext cx="3889341" cy="705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766"/>
              </a:lnSpc>
            </a:pPr>
            <a:r>
              <a:rPr lang="en-US" sz="4118">
                <a:solidFill>
                  <a:srgbClr val="000000"/>
                </a:solidFill>
                <a:latin typeface="Blinker"/>
              </a:rPr>
              <a:t>Hanoi University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073101" y="3843505"/>
            <a:ext cx="7671491" cy="2654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676"/>
              </a:lnSpc>
            </a:pPr>
            <a:r>
              <a:rPr lang="en-US" sz="7625">
                <a:solidFill>
                  <a:srgbClr val="000000"/>
                </a:solidFill>
                <a:latin typeface="Blinker"/>
              </a:rPr>
              <a:t>THANK YOU FOR VIEWING SLIDES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440088" y="0"/>
            <a:ext cx="3509203" cy="1176871"/>
            <a:chOff x="0" y="0"/>
            <a:chExt cx="673888" cy="22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2480503" y="1504652"/>
            <a:ext cx="3509203" cy="1176871"/>
            <a:chOff x="0" y="0"/>
            <a:chExt cx="673888" cy="22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08357" y="3783249"/>
            <a:ext cx="17494732" cy="4304826"/>
            <a:chOff x="0" y="0"/>
            <a:chExt cx="4607666" cy="113378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607666" cy="1133781"/>
            </a:xfrm>
            <a:custGeom>
              <a:avLst/>
              <a:gdLst/>
              <a:ahLst/>
              <a:cxnLst/>
              <a:rect r="r" b="b" t="t" l="l"/>
              <a:pathLst>
                <a:path h="1133781" w="4607666">
                  <a:moveTo>
                    <a:pt x="0" y="0"/>
                  </a:moveTo>
                  <a:lnTo>
                    <a:pt x="4607666" y="0"/>
                  </a:lnTo>
                  <a:lnTo>
                    <a:pt x="4607666" y="1133781"/>
                  </a:lnTo>
                  <a:lnTo>
                    <a:pt x="0" y="1133781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4607666" cy="11718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879934" y="2248183"/>
            <a:ext cx="6169098" cy="6169098"/>
            <a:chOff x="0" y="0"/>
            <a:chExt cx="3282950" cy="328295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282950" cy="3282950"/>
            </a:xfrm>
            <a:custGeom>
              <a:avLst/>
              <a:gdLst/>
              <a:ahLst/>
              <a:cxnLst/>
              <a:rect r="r" b="b" t="t" l="l"/>
              <a:pathLst>
                <a:path h="3282950" w="3282950">
                  <a:moveTo>
                    <a:pt x="0" y="0"/>
                  </a:moveTo>
                  <a:lnTo>
                    <a:pt x="2532380" y="0"/>
                  </a:lnTo>
                  <a:cubicBezTo>
                    <a:pt x="2946400" y="0"/>
                    <a:pt x="3282950" y="336550"/>
                    <a:pt x="3282950" y="750570"/>
                  </a:cubicBezTo>
                  <a:lnTo>
                    <a:pt x="3282950" y="3282950"/>
                  </a:lnTo>
                  <a:lnTo>
                    <a:pt x="0" y="32829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41440" t="0" r="-16350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8644476" y="2548174"/>
            <a:ext cx="8236581" cy="1120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100"/>
              </a:lnSpc>
            </a:pPr>
            <a:r>
              <a:rPr lang="en-US" sz="6500">
                <a:solidFill>
                  <a:srgbClr val="059BDD"/>
                </a:solidFill>
                <a:latin typeface="League Spartan"/>
              </a:rPr>
              <a:t>Introduction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144000" y="3782022"/>
            <a:ext cx="5093845" cy="4212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5"/>
              </a:lnSpc>
            </a:pPr>
            <a:r>
              <a:rPr lang="en-US" sz="4797">
                <a:solidFill>
                  <a:srgbClr val="FFFFFF"/>
                </a:solidFill>
                <a:latin typeface="Blinker"/>
              </a:rPr>
              <a:t>4 screens: </a:t>
            </a:r>
          </a:p>
          <a:p>
            <a:pPr>
              <a:lnSpc>
                <a:spcPts val="6715"/>
              </a:lnSpc>
            </a:pPr>
            <a:r>
              <a:rPr lang="en-US" sz="4797">
                <a:solidFill>
                  <a:srgbClr val="FFFFFF"/>
                </a:solidFill>
                <a:latin typeface="Blinker"/>
              </a:rPr>
              <a:t>CategoriesScreen</a:t>
            </a:r>
          </a:p>
          <a:p>
            <a:pPr>
              <a:lnSpc>
                <a:spcPts val="6715"/>
              </a:lnSpc>
            </a:pPr>
            <a:r>
              <a:rPr lang="en-US" sz="4797">
                <a:solidFill>
                  <a:srgbClr val="FFFFFF"/>
                </a:solidFill>
                <a:latin typeface="Blinker"/>
              </a:rPr>
              <a:t>MealListScreen</a:t>
            </a:r>
          </a:p>
          <a:p>
            <a:pPr>
              <a:lnSpc>
                <a:spcPts val="6715"/>
              </a:lnSpc>
            </a:pPr>
            <a:r>
              <a:rPr lang="en-US" sz="4797">
                <a:solidFill>
                  <a:srgbClr val="FFFFFF"/>
                </a:solidFill>
                <a:latin typeface="Blinker"/>
              </a:rPr>
              <a:t>FavoriteMealScreen</a:t>
            </a:r>
          </a:p>
          <a:p>
            <a:pPr>
              <a:lnSpc>
                <a:spcPts val="6715"/>
              </a:lnSpc>
            </a:pPr>
            <a:r>
              <a:rPr lang="en-US" sz="4797">
                <a:solidFill>
                  <a:srgbClr val="FFFFFF"/>
                </a:solidFill>
                <a:latin typeface="Blinker"/>
              </a:rPr>
              <a:t>MealList Screen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6398656" y="9453794"/>
            <a:ext cx="4137738" cy="1566197"/>
            <a:chOff x="0" y="0"/>
            <a:chExt cx="1248512" cy="47258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248511" cy="472581"/>
            </a:xfrm>
            <a:custGeom>
              <a:avLst/>
              <a:gdLst/>
              <a:ahLst/>
              <a:cxnLst/>
              <a:rect r="r" b="b" t="t" l="l"/>
              <a:pathLst>
                <a:path h="472581" w="1248511">
                  <a:moveTo>
                    <a:pt x="1045311" y="0"/>
                  </a:moveTo>
                  <a:lnTo>
                    <a:pt x="0" y="0"/>
                  </a:lnTo>
                  <a:lnTo>
                    <a:pt x="203200" y="472581"/>
                  </a:lnTo>
                  <a:lnTo>
                    <a:pt x="1248511" y="472581"/>
                  </a:lnTo>
                  <a:lnTo>
                    <a:pt x="1045311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01600" y="-38100"/>
              <a:ext cx="1045312" cy="5106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5603949" y="9038414"/>
            <a:ext cx="2499511" cy="1535247"/>
            <a:chOff x="0" y="0"/>
            <a:chExt cx="868254" cy="53329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68254" cy="533298"/>
            </a:xfrm>
            <a:custGeom>
              <a:avLst/>
              <a:gdLst/>
              <a:ahLst/>
              <a:cxnLst/>
              <a:rect r="r" b="b" t="t" l="l"/>
              <a:pathLst>
                <a:path h="533298" w="868254">
                  <a:moveTo>
                    <a:pt x="665054" y="0"/>
                  </a:moveTo>
                  <a:lnTo>
                    <a:pt x="0" y="0"/>
                  </a:lnTo>
                  <a:lnTo>
                    <a:pt x="203200" y="533298"/>
                  </a:lnTo>
                  <a:lnTo>
                    <a:pt x="868254" y="533298"/>
                  </a:lnTo>
                  <a:lnTo>
                    <a:pt x="665054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101600" y="-38100"/>
              <a:ext cx="665054" cy="5713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2159430" y="9453794"/>
            <a:ext cx="5060879" cy="1929391"/>
            <a:chOff x="0" y="0"/>
            <a:chExt cx="1438640" cy="54846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438640" cy="548462"/>
            </a:xfrm>
            <a:custGeom>
              <a:avLst/>
              <a:gdLst/>
              <a:ahLst/>
              <a:cxnLst/>
              <a:rect r="r" b="b" t="t" l="l"/>
              <a:pathLst>
                <a:path h="548462" w="1438640">
                  <a:moveTo>
                    <a:pt x="1235440" y="0"/>
                  </a:moveTo>
                  <a:lnTo>
                    <a:pt x="0" y="0"/>
                  </a:lnTo>
                  <a:lnTo>
                    <a:pt x="203200" y="548462"/>
                  </a:lnTo>
                  <a:lnTo>
                    <a:pt x="1438640" y="548462"/>
                  </a:lnTo>
                  <a:lnTo>
                    <a:pt x="1235440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101600" y="-38100"/>
              <a:ext cx="1235440" cy="5865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6670690" y="9463472"/>
            <a:ext cx="958037" cy="712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3"/>
              </a:lnSpc>
            </a:pPr>
            <a:r>
              <a:rPr lang="en-US" sz="4166">
                <a:solidFill>
                  <a:srgbClr val="FFFFFF"/>
                </a:solidFill>
                <a:latin typeface="League Spartan"/>
              </a:rPr>
              <a:t>1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7658" y="-200693"/>
            <a:ext cx="20238736" cy="2734153"/>
            <a:chOff x="0" y="0"/>
            <a:chExt cx="2689103" cy="36328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89103" cy="363284"/>
            </a:xfrm>
            <a:custGeom>
              <a:avLst/>
              <a:gdLst/>
              <a:ahLst/>
              <a:cxnLst/>
              <a:rect r="r" b="b" t="t" l="l"/>
              <a:pathLst>
                <a:path h="363284" w="2689103">
                  <a:moveTo>
                    <a:pt x="2485903" y="0"/>
                  </a:moveTo>
                  <a:lnTo>
                    <a:pt x="0" y="0"/>
                  </a:lnTo>
                  <a:lnTo>
                    <a:pt x="203200" y="363284"/>
                  </a:lnTo>
                  <a:lnTo>
                    <a:pt x="2689103" y="363284"/>
                  </a:lnTo>
                  <a:lnTo>
                    <a:pt x="2485903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2485903" cy="401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440088" y="0"/>
            <a:ext cx="3509203" cy="1176871"/>
            <a:chOff x="0" y="0"/>
            <a:chExt cx="673888" cy="22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2670310" y="1292934"/>
            <a:ext cx="3699010" cy="1240526"/>
            <a:chOff x="0" y="0"/>
            <a:chExt cx="673888" cy="22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1440088" y="3249605"/>
            <a:ext cx="7356926" cy="4865888"/>
            <a:chOff x="0" y="0"/>
            <a:chExt cx="6636165" cy="438917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636165" cy="4389175"/>
            </a:xfrm>
            <a:custGeom>
              <a:avLst/>
              <a:gdLst/>
              <a:ahLst/>
              <a:cxnLst/>
              <a:rect r="r" b="b" t="t" l="l"/>
              <a:pathLst>
                <a:path h="4389175" w="6636165">
                  <a:moveTo>
                    <a:pt x="0" y="0"/>
                  </a:moveTo>
                  <a:lnTo>
                    <a:pt x="6636165" y="0"/>
                  </a:lnTo>
                  <a:lnTo>
                    <a:pt x="6636165" y="4389175"/>
                  </a:lnTo>
                  <a:lnTo>
                    <a:pt x="0" y="4389175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6636165" cy="4427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6398656" y="9453794"/>
            <a:ext cx="4137738" cy="1566197"/>
            <a:chOff x="0" y="0"/>
            <a:chExt cx="1248512" cy="47258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48511" cy="472581"/>
            </a:xfrm>
            <a:custGeom>
              <a:avLst/>
              <a:gdLst/>
              <a:ahLst/>
              <a:cxnLst/>
              <a:rect r="r" b="b" t="t" l="l"/>
              <a:pathLst>
                <a:path h="472581" w="1248511">
                  <a:moveTo>
                    <a:pt x="1045311" y="0"/>
                  </a:moveTo>
                  <a:lnTo>
                    <a:pt x="0" y="0"/>
                  </a:lnTo>
                  <a:lnTo>
                    <a:pt x="203200" y="472581"/>
                  </a:lnTo>
                  <a:lnTo>
                    <a:pt x="1248511" y="472581"/>
                  </a:lnTo>
                  <a:lnTo>
                    <a:pt x="1045311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1045312" cy="5106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603949" y="9038414"/>
            <a:ext cx="2499511" cy="1535247"/>
            <a:chOff x="0" y="0"/>
            <a:chExt cx="868254" cy="53329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68254" cy="533298"/>
            </a:xfrm>
            <a:custGeom>
              <a:avLst/>
              <a:gdLst/>
              <a:ahLst/>
              <a:cxnLst/>
              <a:rect r="r" b="b" t="t" l="l"/>
              <a:pathLst>
                <a:path h="533298" w="868254">
                  <a:moveTo>
                    <a:pt x="665054" y="0"/>
                  </a:moveTo>
                  <a:lnTo>
                    <a:pt x="0" y="0"/>
                  </a:lnTo>
                  <a:lnTo>
                    <a:pt x="203200" y="533298"/>
                  </a:lnTo>
                  <a:lnTo>
                    <a:pt x="868254" y="533298"/>
                  </a:lnTo>
                  <a:lnTo>
                    <a:pt x="665054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665054" cy="5713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159430" y="9453794"/>
            <a:ext cx="5060879" cy="1929391"/>
            <a:chOff x="0" y="0"/>
            <a:chExt cx="1438640" cy="54846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438640" cy="548462"/>
            </a:xfrm>
            <a:custGeom>
              <a:avLst/>
              <a:gdLst/>
              <a:ahLst/>
              <a:cxnLst/>
              <a:rect r="r" b="b" t="t" l="l"/>
              <a:pathLst>
                <a:path h="548462" w="1438640">
                  <a:moveTo>
                    <a:pt x="1235440" y="0"/>
                  </a:moveTo>
                  <a:lnTo>
                    <a:pt x="0" y="0"/>
                  </a:lnTo>
                  <a:lnTo>
                    <a:pt x="203200" y="548462"/>
                  </a:lnTo>
                  <a:lnTo>
                    <a:pt x="1438640" y="548462"/>
                  </a:lnTo>
                  <a:lnTo>
                    <a:pt x="1235440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01600" y="-38100"/>
              <a:ext cx="1235440" cy="5865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1883943" y="3483766"/>
            <a:ext cx="2023361" cy="4397566"/>
          </a:xfrm>
          <a:custGeom>
            <a:avLst/>
            <a:gdLst/>
            <a:ahLst/>
            <a:cxnLst/>
            <a:rect r="r" b="b" t="t" l="l"/>
            <a:pathLst>
              <a:path h="4397566" w="2023361">
                <a:moveTo>
                  <a:pt x="0" y="0"/>
                </a:moveTo>
                <a:lnTo>
                  <a:pt x="2023361" y="0"/>
                </a:lnTo>
                <a:lnTo>
                  <a:pt x="2023361" y="4397566"/>
                </a:lnTo>
                <a:lnTo>
                  <a:pt x="0" y="43975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8243290" y="3104023"/>
            <a:ext cx="6568440" cy="4672451"/>
          </a:xfrm>
          <a:custGeom>
            <a:avLst/>
            <a:gdLst/>
            <a:ahLst/>
            <a:cxnLst/>
            <a:rect r="r" b="b" t="t" l="l"/>
            <a:pathLst>
              <a:path h="4672451" w="6568440">
                <a:moveTo>
                  <a:pt x="0" y="0"/>
                </a:moveTo>
                <a:lnTo>
                  <a:pt x="6568440" y="0"/>
                </a:lnTo>
                <a:lnTo>
                  <a:pt x="6568440" y="4672452"/>
                </a:lnTo>
                <a:lnTo>
                  <a:pt x="0" y="46724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3907304" y="1081621"/>
            <a:ext cx="8409000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FFFFFF"/>
                </a:solidFill>
                <a:latin typeface="League Spartan"/>
              </a:rPr>
              <a:t>CategoriesScreen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111804" y="7964874"/>
            <a:ext cx="6593822" cy="1233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67"/>
              </a:lnSpc>
            </a:pPr>
            <a:r>
              <a:rPr lang="en-US" sz="3548">
                <a:solidFill>
                  <a:srgbClr val="000000"/>
                </a:solidFill>
                <a:latin typeface="Blinker"/>
              </a:rPr>
              <a:t>set up by adding built-in component and import packages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514695" y="9469112"/>
            <a:ext cx="2883961" cy="767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22"/>
              </a:lnSpc>
            </a:pPr>
            <a:r>
              <a:rPr lang="en-US" sz="4444">
                <a:solidFill>
                  <a:srgbClr val="FFFFFF"/>
                </a:solidFill>
                <a:latin typeface="Blinker"/>
              </a:rPr>
              <a:t>Hai Pham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69545" y="8397875"/>
            <a:ext cx="4572932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pen Sans Bold"/>
              </a:rPr>
              <a:t>CategoriesScreen after adding some styles and details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226642" y="2988001"/>
            <a:ext cx="21227324" cy="7960736"/>
            <a:chOff x="0" y="0"/>
            <a:chExt cx="5590736" cy="209665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90735" cy="2096655"/>
            </a:xfrm>
            <a:custGeom>
              <a:avLst/>
              <a:gdLst/>
              <a:ahLst/>
              <a:cxnLst/>
              <a:rect r="r" b="b" t="t" l="l"/>
              <a:pathLst>
                <a:path h="2096655" w="5590735">
                  <a:moveTo>
                    <a:pt x="0" y="0"/>
                  </a:moveTo>
                  <a:lnTo>
                    <a:pt x="5590735" y="0"/>
                  </a:lnTo>
                  <a:lnTo>
                    <a:pt x="5590735" y="2096655"/>
                  </a:lnTo>
                  <a:lnTo>
                    <a:pt x="0" y="2096655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590736" cy="21347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97658" y="-200693"/>
            <a:ext cx="20238736" cy="2734153"/>
            <a:chOff x="0" y="0"/>
            <a:chExt cx="2689103" cy="36328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689103" cy="363284"/>
            </a:xfrm>
            <a:custGeom>
              <a:avLst/>
              <a:gdLst/>
              <a:ahLst/>
              <a:cxnLst/>
              <a:rect r="r" b="b" t="t" l="l"/>
              <a:pathLst>
                <a:path h="363284" w="2689103">
                  <a:moveTo>
                    <a:pt x="2485903" y="0"/>
                  </a:moveTo>
                  <a:lnTo>
                    <a:pt x="0" y="0"/>
                  </a:lnTo>
                  <a:lnTo>
                    <a:pt x="203200" y="363284"/>
                  </a:lnTo>
                  <a:lnTo>
                    <a:pt x="2689103" y="363284"/>
                  </a:lnTo>
                  <a:lnTo>
                    <a:pt x="2485903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2485903" cy="401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1440088" y="0"/>
            <a:ext cx="3509203" cy="1176871"/>
            <a:chOff x="0" y="0"/>
            <a:chExt cx="673888" cy="22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2670310" y="1292934"/>
            <a:ext cx="3699010" cy="1240526"/>
            <a:chOff x="0" y="0"/>
            <a:chExt cx="673888" cy="226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6398656" y="9453794"/>
            <a:ext cx="4137738" cy="1566197"/>
            <a:chOff x="0" y="0"/>
            <a:chExt cx="1248512" cy="47258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48511" cy="472581"/>
            </a:xfrm>
            <a:custGeom>
              <a:avLst/>
              <a:gdLst/>
              <a:ahLst/>
              <a:cxnLst/>
              <a:rect r="r" b="b" t="t" l="l"/>
              <a:pathLst>
                <a:path h="472581" w="1248511">
                  <a:moveTo>
                    <a:pt x="1045311" y="0"/>
                  </a:moveTo>
                  <a:lnTo>
                    <a:pt x="0" y="0"/>
                  </a:lnTo>
                  <a:lnTo>
                    <a:pt x="203200" y="472581"/>
                  </a:lnTo>
                  <a:lnTo>
                    <a:pt x="1248511" y="472581"/>
                  </a:lnTo>
                  <a:lnTo>
                    <a:pt x="1045311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1045312" cy="5106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603949" y="9038414"/>
            <a:ext cx="2499511" cy="1535247"/>
            <a:chOff x="0" y="0"/>
            <a:chExt cx="868254" cy="53329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68254" cy="533298"/>
            </a:xfrm>
            <a:custGeom>
              <a:avLst/>
              <a:gdLst/>
              <a:ahLst/>
              <a:cxnLst/>
              <a:rect r="r" b="b" t="t" l="l"/>
              <a:pathLst>
                <a:path h="533298" w="868254">
                  <a:moveTo>
                    <a:pt x="665054" y="0"/>
                  </a:moveTo>
                  <a:lnTo>
                    <a:pt x="0" y="0"/>
                  </a:lnTo>
                  <a:lnTo>
                    <a:pt x="203200" y="533298"/>
                  </a:lnTo>
                  <a:lnTo>
                    <a:pt x="868254" y="533298"/>
                  </a:lnTo>
                  <a:lnTo>
                    <a:pt x="665054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665054" cy="5713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159430" y="9453794"/>
            <a:ext cx="5060879" cy="1929391"/>
            <a:chOff x="0" y="0"/>
            <a:chExt cx="1438640" cy="54846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438640" cy="548462"/>
            </a:xfrm>
            <a:custGeom>
              <a:avLst/>
              <a:gdLst/>
              <a:ahLst/>
              <a:cxnLst/>
              <a:rect r="r" b="b" t="t" l="l"/>
              <a:pathLst>
                <a:path h="548462" w="1438640">
                  <a:moveTo>
                    <a:pt x="1235440" y="0"/>
                  </a:moveTo>
                  <a:lnTo>
                    <a:pt x="0" y="0"/>
                  </a:lnTo>
                  <a:lnTo>
                    <a:pt x="203200" y="548462"/>
                  </a:lnTo>
                  <a:lnTo>
                    <a:pt x="1438640" y="548462"/>
                  </a:lnTo>
                  <a:lnTo>
                    <a:pt x="123544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01600" y="-38100"/>
              <a:ext cx="1235440" cy="5865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769162" y="3567941"/>
            <a:ext cx="5751491" cy="4582044"/>
          </a:xfrm>
          <a:custGeom>
            <a:avLst/>
            <a:gdLst/>
            <a:ahLst/>
            <a:cxnLst/>
            <a:rect r="r" b="b" t="t" l="l"/>
            <a:pathLst>
              <a:path h="4582044" w="5751491">
                <a:moveTo>
                  <a:pt x="0" y="0"/>
                </a:moveTo>
                <a:lnTo>
                  <a:pt x="5751491" y="0"/>
                </a:lnTo>
                <a:lnTo>
                  <a:pt x="5751491" y="4582044"/>
                </a:lnTo>
                <a:lnTo>
                  <a:pt x="0" y="45820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8286174" y="3567941"/>
            <a:ext cx="6573156" cy="4582044"/>
          </a:xfrm>
          <a:custGeom>
            <a:avLst/>
            <a:gdLst/>
            <a:ahLst/>
            <a:cxnLst/>
            <a:rect r="r" b="b" t="t" l="l"/>
            <a:pathLst>
              <a:path h="4582044" w="6573156">
                <a:moveTo>
                  <a:pt x="0" y="0"/>
                </a:moveTo>
                <a:lnTo>
                  <a:pt x="6573156" y="0"/>
                </a:lnTo>
                <a:lnTo>
                  <a:pt x="6573156" y="4582044"/>
                </a:lnTo>
                <a:lnTo>
                  <a:pt x="0" y="45820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287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1897771" y="1197684"/>
            <a:ext cx="14955933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FFFFFF"/>
                </a:solidFill>
                <a:latin typeface="League Spartan"/>
              </a:rPr>
              <a:t>Adding some styles to CategoriesScreen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514695" y="9469112"/>
            <a:ext cx="2883961" cy="76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22"/>
              </a:lnSpc>
            </a:pPr>
            <a:r>
              <a:rPr lang="en-US" sz="4444">
                <a:solidFill>
                  <a:srgbClr val="000000"/>
                </a:solidFill>
                <a:latin typeface="Blinker"/>
              </a:rPr>
              <a:t>Hai Pham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6670690" y="9463472"/>
            <a:ext cx="958037" cy="712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3"/>
              </a:lnSpc>
            </a:pPr>
            <a:r>
              <a:rPr lang="en-US" sz="4166">
                <a:solidFill>
                  <a:srgbClr val="FFFFFF"/>
                </a:solidFill>
                <a:latin typeface="League Spartan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7658" y="-200693"/>
            <a:ext cx="20238736" cy="2734153"/>
            <a:chOff x="0" y="0"/>
            <a:chExt cx="2689103" cy="36328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89103" cy="363284"/>
            </a:xfrm>
            <a:custGeom>
              <a:avLst/>
              <a:gdLst/>
              <a:ahLst/>
              <a:cxnLst/>
              <a:rect r="r" b="b" t="t" l="l"/>
              <a:pathLst>
                <a:path h="363284" w="2689103">
                  <a:moveTo>
                    <a:pt x="2485903" y="0"/>
                  </a:moveTo>
                  <a:lnTo>
                    <a:pt x="0" y="0"/>
                  </a:lnTo>
                  <a:lnTo>
                    <a:pt x="203200" y="363284"/>
                  </a:lnTo>
                  <a:lnTo>
                    <a:pt x="2689103" y="363284"/>
                  </a:lnTo>
                  <a:lnTo>
                    <a:pt x="2485903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2485903" cy="401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440088" y="0"/>
            <a:ext cx="3509203" cy="1176871"/>
            <a:chOff x="0" y="0"/>
            <a:chExt cx="673888" cy="22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2670310" y="1292934"/>
            <a:ext cx="3699010" cy="1240526"/>
            <a:chOff x="0" y="0"/>
            <a:chExt cx="673888" cy="22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5342477" y="3056536"/>
            <a:ext cx="7356926" cy="4865888"/>
            <a:chOff x="0" y="0"/>
            <a:chExt cx="6636165" cy="438917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636165" cy="4389175"/>
            </a:xfrm>
            <a:custGeom>
              <a:avLst/>
              <a:gdLst/>
              <a:ahLst/>
              <a:cxnLst/>
              <a:rect r="r" b="b" t="t" l="l"/>
              <a:pathLst>
                <a:path h="4389175" w="6636165">
                  <a:moveTo>
                    <a:pt x="0" y="0"/>
                  </a:moveTo>
                  <a:lnTo>
                    <a:pt x="6636165" y="0"/>
                  </a:lnTo>
                  <a:lnTo>
                    <a:pt x="6636165" y="4389175"/>
                  </a:lnTo>
                  <a:lnTo>
                    <a:pt x="0" y="4389175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6636165" cy="4427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6398656" y="9453794"/>
            <a:ext cx="4137738" cy="1566197"/>
            <a:chOff x="0" y="0"/>
            <a:chExt cx="1248512" cy="47258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48511" cy="472581"/>
            </a:xfrm>
            <a:custGeom>
              <a:avLst/>
              <a:gdLst/>
              <a:ahLst/>
              <a:cxnLst/>
              <a:rect r="r" b="b" t="t" l="l"/>
              <a:pathLst>
                <a:path h="472581" w="1248511">
                  <a:moveTo>
                    <a:pt x="1045311" y="0"/>
                  </a:moveTo>
                  <a:lnTo>
                    <a:pt x="0" y="0"/>
                  </a:lnTo>
                  <a:lnTo>
                    <a:pt x="203200" y="472581"/>
                  </a:lnTo>
                  <a:lnTo>
                    <a:pt x="1248511" y="472581"/>
                  </a:lnTo>
                  <a:lnTo>
                    <a:pt x="1045311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1045312" cy="5106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603949" y="9038414"/>
            <a:ext cx="2499511" cy="1535247"/>
            <a:chOff x="0" y="0"/>
            <a:chExt cx="868254" cy="53329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68254" cy="533298"/>
            </a:xfrm>
            <a:custGeom>
              <a:avLst/>
              <a:gdLst/>
              <a:ahLst/>
              <a:cxnLst/>
              <a:rect r="r" b="b" t="t" l="l"/>
              <a:pathLst>
                <a:path h="533298" w="868254">
                  <a:moveTo>
                    <a:pt x="665054" y="0"/>
                  </a:moveTo>
                  <a:lnTo>
                    <a:pt x="0" y="0"/>
                  </a:lnTo>
                  <a:lnTo>
                    <a:pt x="203200" y="533298"/>
                  </a:lnTo>
                  <a:lnTo>
                    <a:pt x="868254" y="533298"/>
                  </a:lnTo>
                  <a:lnTo>
                    <a:pt x="665054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665054" cy="5713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159430" y="9453794"/>
            <a:ext cx="5060879" cy="1929391"/>
            <a:chOff x="0" y="0"/>
            <a:chExt cx="1438640" cy="54846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438640" cy="548462"/>
            </a:xfrm>
            <a:custGeom>
              <a:avLst/>
              <a:gdLst/>
              <a:ahLst/>
              <a:cxnLst/>
              <a:rect r="r" b="b" t="t" l="l"/>
              <a:pathLst>
                <a:path h="548462" w="1438640">
                  <a:moveTo>
                    <a:pt x="1235440" y="0"/>
                  </a:moveTo>
                  <a:lnTo>
                    <a:pt x="0" y="0"/>
                  </a:lnTo>
                  <a:lnTo>
                    <a:pt x="203200" y="548462"/>
                  </a:lnTo>
                  <a:lnTo>
                    <a:pt x="1438640" y="548462"/>
                  </a:lnTo>
                  <a:lnTo>
                    <a:pt x="1235440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01600" y="-38100"/>
              <a:ext cx="1235440" cy="5865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8060665" y="3293606"/>
            <a:ext cx="1920551" cy="4391749"/>
          </a:xfrm>
          <a:custGeom>
            <a:avLst/>
            <a:gdLst/>
            <a:ahLst/>
            <a:cxnLst/>
            <a:rect r="r" b="b" t="t" l="l"/>
            <a:pathLst>
              <a:path h="4391749" w="1920551">
                <a:moveTo>
                  <a:pt x="0" y="0"/>
                </a:moveTo>
                <a:lnTo>
                  <a:pt x="1920551" y="0"/>
                </a:lnTo>
                <a:lnTo>
                  <a:pt x="1920551" y="4391749"/>
                </a:lnTo>
                <a:lnTo>
                  <a:pt x="0" y="43917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3907304" y="1081621"/>
            <a:ext cx="8409000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FFFFFF"/>
                </a:solidFill>
                <a:latin typeface="League Spartan"/>
              </a:rPr>
              <a:t>MealListScreen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514695" y="9469112"/>
            <a:ext cx="2883961" cy="767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22"/>
              </a:lnSpc>
            </a:pPr>
            <a:r>
              <a:rPr lang="en-US" sz="4444">
                <a:solidFill>
                  <a:srgbClr val="FFFFFF"/>
                </a:solidFill>
                <a:latin typeface="Blinker"/>
              </a:rPr>
              <a:t>Hai Pham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857534" y="8265787"/>
            <a:ext cx="4572932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pen Sans Bold"/>
              </a:rPr>
              <a:t>MealListScreen after completing all setup and style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7658" y="-200693"/>
            <a:ext cx="20238736" cy="2734153"/>
            <a:chOff x="0" y="0"/>
            <a:chExt cx="2689103" cy="36328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89103" cy="363284"/>
            </a:xfrm>
            <a:custGeom>
              <a:avLst/>
              <a:gdLst/>
              <a:ahLst/>
              <a:cxnLst/>
              <a:rect r="r" b="b" t="t" l="l"/>
              <a:pathLst>
                <a:path h="363284" w="2689103">
                  <a:moveTo>
                    <a:pt x="2485903" y="0"/>
                  </a:moveTo>
                  <a:lnTo>
                    <a:pt x="0" y="0"/>
                  </a:lnTo>
                  <a:lnTo>
                    <a:pt x="203200" y="363284"/>
                  </a:lnTo>
                  <a:lnTo>
                    <a:pt x="2689103" y="363284"/>
                  </a:lnTo>
                  <a:lnTo>
                    <a:pt x="2485903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2485903" cy="401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440088" y="0"/>
            <a:ext cx="3509203" cy="1176871"/>
            <a:chOff x="0" y="0"/>
            <a:chExt cx="673888" cy="22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2670310" y="1292934"/>
            <a:ext cx="3699010" cy="1240526"/>
            <a:chOff x="0" y="0"/>
            <a:chExt cx="673888" cy="22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54878" y="2990492"/>
            <a:ext cx="7356926" cy="4865888"/>
            <a:chOff x="0" y="0"/>
            <a:chExt cx="6636165" cy="438917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636165" cy="4389175"/>
            </a:xfrm>
            <a:custGeom>
              <a:avLst/>
              <a:gdLst/>
              <a:ahLst/>
              <a:cxnLst/>
              <a:rect r="r" b="b" t="t" l="l"/>
              <a:pathLst>
                <a:path h="4389175" w="6636165">
                  <a:moveTo>
                    <a:pt x="0" y="0"/>
                  </a:moveTo>
                  <a:lnTo>
                    <a:pt x="6636165" y="0"/>
                  </a:lnTo>
                  <a:lnTo>
                    <a:pt x="6636165" y="4389175"/>
                  </a:lnTo>
                  <a:lnTo>
                    <a:pt x="0" y="4389175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6636165" cy="4427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6398656" y="9453794"/>
            <a:ext cx="4137738" cy="1566197"/>
            <a:chOff x="0" y="0"/>
            <a:chExt cx="1248512" cy="47258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48511" cy="472581"/>
            </a:xfrm>
            <a:custGeom>
              <a:avLst/>
              <a:gdLst/>
              <a:ahLst/>
              <a:cxnLst/>
              <a:rect r="r" b="b" t="t" l="l"/>
              <a:pathLst>
                <a:path h="472581" w="1248511">
                  <a:moveTo>
                    <a:pt x="1045311" y="0"/>
                  </a:moveTo>
                  <a:lnTo>
                    <a:pt x="0" y="0"/>
                  </a:lnTo>
                  <a:lnTo>
                    <a:pt x="203200" y="472581"/>
                  </a:lnTo>
                  <a:lnTo>
                    <a:pt x="1248511" y="472581"/>
                  </a:lnTo>
                  <a:lnTo>
                    <a:pt x="1045311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1045312" cy="5106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603949" y="9038414"/>
            <a:ext cx="2499511" cy="1535247"/>
            <a:chOff x="0" y="0"/>
            <a:chExt cx="868254" cy="53329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68254" cy="533298"/>
            </a:xfrm>
            <a:custGeom>
              <a:avLst/>
              <a:gdLst/>
              <a:ahLst/>
              <a:cxnLst/>
              <a:rect r="r" b="b" t="t" l="l"/>
              <a:pathLst>
                <a:path h="533298" w="868254">
                  <a:moveTo>
                    <a:pt x="665054" y="0"/>
                  </a:moveTo>
                  <a:lnTo>
                    <a:pt x="0" y="0"/>
                  </a:lnTo>
                  <a:lnTo>
                    <a:pt x="203200" y="533298"/>
                  </a:lnTo>
                  <a:lnTo>
                    <a:pt x="868254" y="533298"/>
                  </a:lnTo>
                  <a:lnTo>
                    <a:pt x="665054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665054" cy="5713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159430" y="9453794"/>
            <a:ext cx="5060879" cy="1929391"/>
            <a:chOff x="0" y="0"/>
            <a:chExt cx="1438640" cy="54846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438640" cy="548462"/>
            </a:xfrm>
            <a:custGeom>
              <a:avLst/>
              <a:gdLst/>
              <a:ahLst/>
              <a:cxnLst/>
              <a:rect r="r" b="b" t="t" l="l"/>
              <a:pathLst>
                <a:path h="548462" w="1438640">
                  <a:moveTo>
                    <a:pt x="1235440" y="0"/>
                  </a:moveTo>
                  <a:lnTo>
                    <a:pt x="0" y="0"/>
                  </a:lnTo>
                  <a:lnTo>
                    <a:pt x="203200" y="548462"/>
                  </a:lnTo>
                  <a:lnTo>
                    <a:pt x="1438640" y="548462"/>
                  </a:lnTo>
                  <a:lnTo>
                    <a:pt x="1235440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01600" y="-38100"/>
              <a:ext cx="1235440" cy="5865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1464125" y="3550932"/>
            <a:ext cx="5938433" cy="3745008"/>
          </a:xfrm>
          <a:custGeom>
            <a:avLst/>
            <a:gdLst/>
            <a:ahLst/>
            <a:cxnLst/>
            <a:rect r="r" b="b" t="t" l="l"/>
            <a:pathLst>
              <a:path h="3745008" w="5938433">
                <a:moveTo>
                  <a:pt x="0" y="0"/>
                </a:moveTo>
                <a:lnTo>
                  <a:pt x="5938433" y="0"/>
                </a:lnTo>
                <a:lnTo>
                  <a:pt x="5938433" y="3745008"/>
                </a:lnTo>
                <a:lnTo>
                  <a:pt x="0" y="37450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1267181" y="2719082"/>
            <a:ext cx="5338514" cy="5137298"/>
          </a:xfrm>
          <a:custGeom>
            <a:avLst/>
            <a:gdLst/>
            <a:ahLst/>
            <a:cxnLst/>
            <a:rect r="r" b="b" t="t" l="l"/>
            <a:pathLst>
              <a:path h="5137298" w="5338514">
                <a:moveTo>
                  <a:pt x="0" y="0"/>
                </a:moveTo>
                <a:lnTo>
                  <a:pt x="5338514" y="0"/>
                </a:lnTo>
                <a:lnTo>
                  <a:pt x="5338514" y="5137298"/>
                </a:lnTo>
                <a:lnTo>
                  <a:pt x="0" y="51372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3907304" y="1081621"/>
            <a:ext cx="8409000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FFFFFF"/>
                </a:solidFill>
                <a:latin typeface="League Spartan"/>
              </a:rPr>
              <a:t>MealListScreen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514695" y="9469112"/>
            <a:ext cx="2883961" cy="767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22"/>
              </a:lnSpc>
            </a:pPr>
            <a:r>
              <a:rPr lang="en-US" sz="4444">
                <a:solidFill>
                  <a:srgbClr val="FFFFFF"/>
                </a:solidFill>
                <a:latin typeface="Blinker"/>
              </a:rPr>
              <a:t>Hai Pham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784744" y="8265955"/>
            <a:ext cx="457293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pen Sans Bold"/>
              </a:rPr>
              <a:t>Set up MealItem 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649972" y="8265955"/>
            <a:ext cx="457293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pen Sans Bold"/>
              </a:rPr>
              <a:t>Set up MealListScreen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7658" y="-200693"/>
            <a:ext cx="20238736" cy="2734153"/>
            <a:chOff x="0" y="0"/>
            <a:chExt cx="2689103" cy="36328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89103" cy="363284"/>
            </a:xfrm>
            <a:custGeom>
              <a:avLst/>
              <a:gdLst/>
              <a:ahLst/>
              <a:cxnLst/>
              <a:rect r="r" b="b" t="t" l="l"/>
              <a:pathLst>
                <a:path h="363284" w="2689103">
                  <a:moveTo>
                    <a:pt x="2485903" y="0"/>
                  </a:moveTo>
                  <a:lnTo>
                    <a:pt x="0" y="0"/>
                  </a:lnTo>
                  <a:lnTo>
                    <a:pt x="203200" y="363284"/>
                  </a:lnTo>
                  <a:lnTo>
                    <a:pt x="2689103" y="363284"/>
                  </a:lnTo>
                  <a:lnTo>
                    <a:pt x="2485903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2485903" cy="401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440088" y="0"/>
            <a:ext cx="3509203" cy="1176871"/>
            <a:chOff x="0" y="0"/>
            <a:chExt cx="673888" cy="22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2670310" y="1292934"/>
            <a:ext cx="3699010" cy="1240526"/>
            <a:chOff x="0" y="0"/>
            <a:chExt cx="673888" cy="22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1440088" y="3249605"/>
            <a:ext cx="7356926" cy="4865888"/>
            <a:chOff x="0" y="0"/>
            <a:chExt cx="6636165" cy="438917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636165" cy="4389175"/>
            </a:xfrm>
            <a:custGeom>
              <a:avLst/>
              <a:gdLst/>
              <a:ahLst/>
              <a:cxnLst/>
              <a:rect r="r" b="b" t="t" l="l"/>
              <a:pathLst>
                <a:path h="4389175" w="6636165">
                  <a:moveTo>
                    <a:pt x="0" y="0"/>
                  </a:moveTo>
                  <a:lnTo>
                    <a:pt x="6636165" y="0"/>
                  </a:lnTo>
                  <a:lnTo>
                    <a:pt x="6636165" y="4389175"/>
                  </a:lnTo>
                  <a:lnTo>
                    <a:pt x="0" y="4389175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6636165" cy="4427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6398656" y="9453794"/>
            <a:ext cx="4137738" cy="1566197"/>
            <a:chOff x="0" y="0"/>
            <a:chExt cx="1248512" cy="47258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48511" cy="472581"/>
            </a:xfrm>
            <a:custGeom>
              <a:avLst/>
              <a:gdLst/>
              <a:ahLst/>
              <a:cxnLst/>
              <a:rect r="r" b="b" t="t" l="l"/>
              <a:pathLst>
                <a:path h="472581" w="1248511">
                  <a:moveTo>
                    <a:pt x="1045311" y="0"/>
                  </a:moveTo>
                  <a:lnTo>
                    <a:pt x="0" y="0"/>
                  </a:lnTo>
                  <a:lnTo>
                    <a:pt x="203200" y="472581"/>
                  </a:lnTo>
                  <a:lnTo>
                    <a:pt x="1248511" y="472581"/>
                  </a:lnTo>
                  <a:lnTo>
                    <a:pt x="1045311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1045312" cy="5106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603949" y="9038414"/>
            <a:ext cx="2499511" cy="1535247"/>
            <a:chOff x="0" y="0"/>
            <a:chExt cx="868254" cy="53329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68254" cy="533298"/>
            </a:xfrm>
            <a:custGeom>
              <a:avLst/>
              <a:gdLst/>
              <a:ahLst/>
              <a:cxnLst/>
              <a:rect r="r" b="b" t="t" l="l"/>
              <a:pathLst>
                <a:path h="533298" w="868254">
                  <a:moveTo>
                    <a:pt x="665054" y="0"/>
                  </a:moveTo>
                  <a:lnTo>
                    <a:pt x="0" y="0"/>
                  </a:lnTo>
                  <a:lnTo>
                    <a:pt x="203200" y="533298"/>
                  </a:lnTo>
                  <a:lnTo>
                    <a:pt x="868254" y="533298"/>
                  </a:lnTo>
                  <a:lnTo>
                    <a:pt x="665054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665054" cy="5713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159430" y="9453794"/>
            <a:ext cx="5060879" cy="1929391"/>
            <a:chOff x="0" y="0"/>
            <a:chExt cx="1438640" cy="54846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438640" cy="548462"/>
            </a:xfrm>
            <a:custGeom>
              <a:avLst/>
              <a:gdLst/>
              <a:ahLst/>
              <a:cxnLst/>
              <a:rect r="r" b="b" t="t" l="l"/>
              <a:pathLst>
                <a:path h="548462" w="1438640">
                  <a:moveTo>
                    <a:pt x="1235440" y="0"/>
                  </a:moveTo>
                  <a:lnTo>
                    <a:pt x="0" y="0"/>
                  </a:lnTo>
                  <a:lnTo>
                    <a:pt x="203200" y="548462"/>
                  </a:lnTo>
                  <a:lnTo>
                    <a:pt x="1438640" y="548462"/>
                  </a:lnTo>
                  <a:lnTo>
                    <a:pt x="1235440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01600" y="-38100"/>
              <a:ext cx="1235440" cy="5865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9144000" y="3163277"/>
            <a:ext cx="5534939" cy="4506322"/>
          </a:xfrm>
          <a:custGeom>
            <a:avLst/>
            <a:gdLst/>
            <a:ahLst/>
            <a:cxnLst/>
            <a:rect r="r" b="b" t="t" l="l"/>
            <a:pathLst>
              <a:path h="4506322" w="5534939">
                <a:moveTo>
                  <a:pt x="0" y="0"/>
                </a:moveTo>
                <a:lnTo>
                  <a:pt x="5534939" y="0"/>
                </a:lnTo>
                <a:lnTo>
                  <a:pt x="5534939" y="4506322"/>
                </a:lnTo>
                <a:lnTo>
                  <a:pt x="0" y="45063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648515" y="3572741"/>
            <a:ext cx="1956789" cy="4219616"/>
          </a:xfrm>
          <a:custGeom>
            <a:avLst/>
            <a:gdLst/>
            <a:ahLst/>
            <a:cxnLst/>
            <a:rect r="r" b="b" t="t" l="l"/>
            <a:pathLst>
              <a:path h="4219616" w="1956789">
                <a:moveTo>
                  <a:pt x="0" y="0"/>
                </a:moveTo>
                <a:lnTo>
                  <a:pt x="1956789" y="0"/>
                </a:lnTo>
                <a:lnTo>
                  <a:pt x="1956789" y="4219616"/>
                </a:lnTo>
                <a:lnTo>
                  <a:pt x="0" y="4219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3907304" y="1081621"/>
            <a:ext cx="8409000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FFFFFF"/>
                </a:solidFill>
                <a:latin typeface="League Spartan"/>
              </a:rPr>
              <a:t>FavoriteMealScreen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111804" y="7964874"/>
            <a:ext cx="6593822" cy="1233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67"/>
              </a:lnSpc>
            </a:pPr>
            <a:r>
              <a:rPr lang="en-US" sz="3548">
                <a:solidFill>
                  <a:srgbClr val="000000"/>
                </a:solidFill>
                <a:latin typeface="Blinker"/>
              </a:rPr>
              <a:t>set up by adding built-in component and import packages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514695" y="9469112"/>
            <a:ext cx="2883961" cy="767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22"/>
              </a:lnSpc>
            </a:pPr>
            <a:r>
              <a:rPr lang="en-US" sz="4444">
                <a:solidFill>
                  <a:srgbClr val="FFFFFF"/>
                </a:solidFill>
                <a:latin typeface="Blinker"/>
              </a:rPr>
              <a:t>Hai Pham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69545" y="8397875"/>
            <a:ext cx="4572932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pen Sans Bold"/>
              </a:rPr>
              <a:t>CategoriesScreen after adding some styles and details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7658" y="-200693"/>
            <a:ext cx="20238736" cy="2734153"/>
            <a:chOff x="0" y="0"/>
            <a:chExt cx="2689103" cy="36328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89103" cy="363284"/>
            </a:xfrm>
            <a:custGeom>
              <a:avLst/>
              <a:gdLst/>
              <a:ahLst/>
              <a:cxnLst/>
              <a:rect r="r" b="b" t="t" l="l"/>
              <a:pathLst>
                <a:path h="363284" w="2689103">
                  <a:moveTo>
                    <a:pt x="2485903" y="0"/>
                  </a:moveTo>
                  <a:lnTo>
                    <a:pt x="0" y="0"/>
                  </a:lnTo>
                  <a:lnTo>
                    <a:pt x="203200" y="363284"/>
                  </a:lnTo>
                  <a:lnTo>
                    <a:pt x="2689103" y="363284"/>
                  </a:lnTo>
                  <a:lnTo>
                    <a:pt x="2485903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2485903" cy="401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440088" y="0"/>
            <a:ext cx="3509203" cy="1176871"/>
            <a:chOff x="0" y="0"/>
            <a:chExt cx="673888" cy="22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2670310" y="1292934"/>
            <a:ext cx="3699010" cy="1240526"/>
            <a:chOff x="0" y="0"/>
            <a:chExt cx="673888" cy="22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398656" y="9453794"/>
            <a:ext cx="4137738" cy="1566197"/>
            <a:chOff x="0" y="0"/>
            <a:chExt cx="1248512" cy="47258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48511" cy="472581"/>
            </a:xfrm>
            <a:custGeom>
              <a:avLst/>
              <a:gdLst/>
              <a:ahLst/>
              <a:cxnLst/>
              <a:rect r="r" b="b" t="t" l="l"/>
              <a:pathLst>
                <a:path h="472581" w="1248511">
                  <a:moveTo>
                    <a:pt x="1045311" y="0"/>
                  </a:moveTo>
                  <a:lnTo>
                    <a:pt x="0" y="0"/>
                  </a:lnTo>
                  <a:lnTo>
                    <a:pt x="203200" y="472581"/>
                  </a:lnTo>
                  <a:lnTo>
                    <a:pt x="1248511" y="472581"/>
                  </a:lnTo>
                  <a:lnTo>
                    <a:pt x="1045311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01600" y="-38100"/>
              <a:ext cx="1045312" cy="5106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5603949" y="9038414"/>
            <a:ext cx="2499511" cy="1535247"/>
            <a:chOff x="0" y="0"/>
            <a:chExt cx="868254" cy="53329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68254" cy="533298"/>
            </a:xfrm>
            <a:custGeom>
              <a:avLst/>
              <a:gdLst/>
              <a:ahLst/>
              <a:cxnLst/>
              <a:rect r="r" b="b" t="t" l="l"/>
              <a:pathLst>
                <a:path h="533298" w="868254">
                  <a:moveTo>
                    <a:pt x="665054" y="0"/>
                  </a:moveTo>
                  <a:lnTo>
                    <a:pt x="0" y="0"/>
                  </a:lnTo>
                  <a:lnTo>
                    <a:pt x="203200" y="533298"/>
                  </a:lnTo>
                  <a:lnTo>
                    <a:pt x="868254" y="533298"/>
                  </a:lnTo>
                  <a:lnTo>
                    <a:pt x="665054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665054" cy="5713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159430" y="9453794"/>
            <a:ext cx="5060879" cy="1929391"/>
            <a:chOff x="0" y="0"/>
            <a:chExt cx="1438640" cy="54846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38640" cy="548462"/>
            </a:xfrm>
            <a:custGeom>
              <a:avLst/>
              <a:gdLst/>
              <a:ahLst/>
              <a:cxnLst/>
              <a:rect r="r" b="b" t="t" l="l"/>
              <a:pathLst>
                <a:path h="548462" w="1438640">
                  <a:moveTo>
                    <a:pt x="1235440" y="0"/>
                  </a:moveTo>
                  <a:lnTo>
                    <a:pt x="0" y="0"/>
                  </a:lnTo>
                  <a:lnTo>
                    <a:pt x="203200" y="548462"/>
                  </a:lnTo>
                  <a:lnTo>
                    <a:pt x="1438640" y="548462"/>
                  </a:lnTo>
                  <a:lnTo>
                    <a:pt x="1235440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1235440" cy="5865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6147515" y="3029344"/>
            <a:ext cx="5534939" cy="4506322"/>
          </a:xfrm>
          <a:custGeom>
            <a:avLst/>
            <a:gdLst/>
            <a:ahLst/>
            <a:cxnLst/>
            <a:rect r="r" b="b" t="t" l="l"/>
            <a:pathLst>
              <a:path h="4506322" w="5534939">
                <a:moveTo>
                  <a:pt x="0" y="0"/>
                </a:moveTo>
                <a:lnTo>
                  <a:pt x="5534938" y="0"/>
                </a:lnTo>
                <a:lnTo>
                  <a:pt x="5534938" y="4506322"/>
                </a:lnTo>
                <a:lnTo>
                  <a:pt x="0" y="45063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3907304" y="1081621"/>
            <a:ext cx="8409000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FFFFFF"/>
                </a:solidFill>
                <a:latin typeface="League Spartan"/>
              </a:rPr>
              <a:t>FavoriteMealScreen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168912" y="7964291"/>
            <a:ext cx="7492144" cy="605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67"/>
              </a:lnSpc>
            </a:pPr>
            <a:r>
              <a:rPr lang="en-US" sz="3548">
                <a:solidFill>
                  <a:srgbClr val="000000"/>
                </a:solidFill>
                <a:latin typeface="Blinker"/>
              </a:rPr>
              <a:t>adding styles to FavoriteMealScreen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3514695" y="9469112"/>
            <a:ext cx="2883961" cy="767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22"/>
              </a:lnSpc>
            </a:pPr>
            <a:r>
              <a:rPr lang="en-US" sz="4444">
                <a:solidFill>
                  <a:srgbClr val="FFFFFF"/>
                </a:solidFill>
                <a:latin typeface="Blinker"/>
              </a:rPr>
              <a:t>Hai Pham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7658" y="-200693"/>
            <a:ext cx="20238736" cy="2734153"/>
            <a:chOff x="0" y="0"/>
            <a:chExt cx="2689103" cy="36328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689103" cy="363284"/>
            </a:xfrm>
            <a:custGeom>
              <a:avLst/>
              <a:gdLst/>
              <a:ahLst/>
              <a:cxnLst/>
              <a:rect r="r" b="b" t="t" l="l"/>
              <a:pathLst>
                <a:path h="363284" w="2689103">
                  <a:moveTo>
                    <a:pt x="2485903" y="0"/>
                  </a:moveTo>
                  <a:lnTo>
                    <a:pt x="0" y="0"/>
                  </a:lnTo>
                  <a:lnTo>
                    <a:pt x="203200" y="363284"/>
                  </a:lnTo>
                  <a:lnTo>
                    <a:pt x="2689103" y="363284"/>
                  </a:lnTo>
                  <a:lnTo>
                    <a:pt x="2485903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01600" y="-38100"/>
              <a:ext cx="2485903" cy="4013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440088" y="0"/>
            <a:ext cx="3509203" cy="1176871"/>
            <a:chOff x="0" y="0"/>
            <a:chExt cx="673888" cy="226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2670310" y="1292934"/>
            <a:ext cx="3699010" cy="1240526"/>
            <a:chOff x="0" y="0"/>
            <a:chExt cx="673888" cy="22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73888" cy="226000"/>
            </a:xfrm>
            <a:custGeom>
              <a:avLst/>
              <a:gdLst/>
              <a:ahLst/>
              <a:cxnLst/>
              <a:rect r="r" b="b" t="t" l="l"/>
              <a:pathLst>
                <a:path h="226000" w="673888">
                  <a:moveTo>
                    <a:pt x="203200" y="0"/>
                  </a:moveTo>
                  <a:lnTo>
                    <a:pt x="673888" y="0"/>
                  </a:lnTo>
                  <a:lnTo>
                    <a:pt x="470688" y="226000"/>
                  </a:lnTo>
                  <a:lnTo>
                    <a:pt x="0" y="226000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01600" y="-38100"/>
              <a:ext cx="470688" cy="264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1440088" y="3249605"/>
            <a:ext cx="7356926" cy="4865888"/>
            <a:chOff x="0" y="0"/>
            <a:chExt cx="6636165" cy="438917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636165" cy="4389175"/>
            </a:xfrm>
            <a:custGeom>
              <a:avLst/>
              <a:gdLst/>
              <a:ahLst/>
              <a:cxnLst/>
              <a:rect r="r" b="b" t="t" l="l"/>
              <a:pathLst>
                <a:path h="4389175" w="6636165">
                  <a:moveTo>
                    <a:pt x="0" y="0"/>
                  </a:moveTo>
                  <a:lnTo>
                    <a:pt x="6636165" y="0"/>
                  </a:lnTo>
                  <a:lnTo>
                    <a:pt x="6636165" y="4389175"/>
                  </a:lnTo>
                  <a:lnTo>
                    <a:pt x="0" y="4389175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6636165" cy="44272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6398656" y="9453794"/>
            <a:ext cx="4137738" cy="1566197"/>
            <a:chOff x="0" y="0"/>
            <a:chExt cx="1248512" cy="47258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48511" cy="472581"/>
            </a:xfrm>
            <a:custGeom>
              <a:avLst/>
              <a:gdLst/>
              <a:ahLst/>
              <a:cxnLst/>
              <a:rect r="r" b="b" t="t" l="l"/>
              <a:pathLst>
                <a:path h="472581" w="1248511">
                  <a:moveTo>
                    <a:pt x="1045311" y="0"/>
                  </a:moveTo>
                  <a:lnTo>
                    <a:pt x="0" y="0"/>
                  </a:lnTo>
                  <a:lnTo>
                    <a:pt x="203200" y="472581"/>
                  </a:lnTo>
                  <a:lnTo>
                    <a:pt x="1248511" y="472581"/>
                  </a:lnTo>
                  <a:lnTo>
                    <a:pt x="1045311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1045312" cy="5106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603949" y="9038414"/>
            <a:ext cx="2499511" cy="1535247"/>
            <a:chOff x="0" y="0"/>
            <a:chExt cx="868254" cy="53329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68254" cy="533298"/>
            </a:xfrm>
            <a:custGeom>
              <a:avLst/>
              <a:gdLst/>
              <a:ahLst/>
              <a:cxnLst/>
              <a:rect r="r" b="b" t="t" l="l"/>
              <a:pathLst>
                <a:path h="533298" w="868254">
                  <a:moveTo>
                    <a:pt x="665054" y="0"/>
                  </a:moveTo>
                  <a:lnTo>
                    <a:pt x="0" y="0"/>
                  </a:lnTo>
                  <a:lnTo>
                    <a:pt x="203200" y="533298"/>
                  </a:lnTo>
                  <a:lnTo>
                    <a:pt x="868254" y="533298"/>
                  </a:lnTo>
                  <a:lnTo>
                    <a:pt x="665054" y="0"/>
                  </a:lnTo>
                  <a:close/>
                </a:path>
              </a:pathLst>
            </a:custGeom>
            <a:solidFill>
              <a:srgbClr val="40495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665054" cy="5713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159430" y="9453794"/>
            <a:ext cx="5060879" cy="1929391"/>
            <a:chOff x="0" y="0"/>
            <a:chExt cx="1438640" cy="54846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438640" cy="548462"/>
            </a:xfrm>
            <a:custGeom>
              <a:avLst/>
              <a:gdLst/>
              <a:ahLst/>
              <a:cxnLst/>
              <a:rect r="r" b="b" t="t" l="l"/>
              <a:pathLst>
                <a:path h="548462" w="1438640">
                  <a:moveTo>
                    <a:pt x="1235440" y="0"/>
                  </a:moveTo>
                  <a:lnTo>
                    <a:pt x="0" y="0"/>
                  </a:lnTo>
                  <a:lnTo>
                    <a:pt x="203200" y="548462"/>
                  </a:lnTo>
                  <a:lnTo>
                    <a:pt x="1438640" y="548462"/>
                  </a:lnTo>
                  <a:lnTo>
                    <a:pt x="1235440" y="0"/>
                  </a:lnTo>
                  <a:close/>
                </a:path>
              </a:pathLst>
            </a:custGeom>
            <a:solidFill>
              <a:srgbClr val="059BDD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01600" y="-38100"/>
              <a:ext cx="1235440" cy="5865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8891575" y="3249605"/>
            <a:ext cx="6245740" cy="4741248"/>
          </a:xfrm>
          <a:custGeom>
            <a:avLst/>
            <a:gdLst/>
            <a:ahLst/>
            <a:cxnLst/>
            <a:rect r="r" b="b" t="t" l="l"/>
            <a:pathLst>
              <a:path h="4741248" w="6245740">
                <a:moveTo>
                  <a:pt x="0" y="0"/>
                </a:moveTo>
                <a:lnTo>
                  <a:pt x="6245740" y="0"/>
                </a:lnTo>
                <a:lnTo>
                  <a:pt x="6245740" y="4741248"/>
                </a:lnTo>
                <a:lnTo>
                  <a:pt x="0" y="47412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627892" y="3608160"/>
            <a:ext cx="2047211" cy="4382693"/>
          </a:xfrm>
          <a:custGeom>
            <a:avLst/>
            <a:gdLst/>
            <a:ahLst/>
            <a:cxnLst/>
            <a:rect r="r" b="b" t="t" l="l"/>
            <a:pathLst>
              <a:path h="4382693" w="2047211">
                <a:moveTo>
                  <a:pt x="0" y="0"/>
                </a:moveTo>
                <a:lnTo>
                  <a:pt x="2047211" y="0"/>
                </a:lnTo>
                <a:lnTo>
                  <a:pt x="2047211" y="4382693"/>
                </a:lnTo>
                <a:lnTo>
                  <a:pt x="0" y="43826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25" id="25"/>
          <p:cNvSpPr txBox="true"/>
          <p:nvPr/>
        </p:nvSpPr>
        <p:spPr>
          <a:xfrm rot="0">
            <a:off x="3907304" y="1081621"/>
            <a:ext cx="8409000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FFFFFF"/>
                </a:solidFill>
                <a:latin typeface="League Spartan"/>
              </a:rPr>
              <a:t>MealDetailsScreen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111804" y="7964874"/>
            <a:ext cx="6593822" cy="605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67"/>
              </a:lnSpc>
            </a:pPr>
            <a:r>
              <a:rPr lang="en-US" sz="3548">
                <a:solidFill>
                  <a:srgbClr val="000000"/>
                </a:solidFill>
                <a:latin typeface="Blinker"/>
              </a:rPr>
              <a:t>set up MealDetailScreen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514695" y="9469112"/>
            <a:ext cx="2883961" cy="767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22"/>
              </a:lnSpc>
            </a:pPr>
            <a:r>
              <a:rPr lang="en-US" sz="4444">
                <a:solidFill>
                  <a:srgbClr val="FFFFFF"/>
                </a:solidFill>
                <a:latin typeface="Blinker"/>
              </a:rPr>
              <a:t>Hai Pham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69545" y="8397875"/>
            <a:ext cx="4572932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Open Sans Bold"/>
              </a:rPr>
              <a:t>MealDetailsScreen after completing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DAGAV6hsarA</dc:identifier>
  <dcterms:modified xsi:type="dcterms:W3CDTF">2011-08-01T06:04:30Z</dcterms:modified>
  <cp:revision>1</cp:revision>
  <dc:title>white blue and grey modern school group project application programming presentation</dc:title>
</cp:coreProperties>
</file>

<file path=docProps/thumbnail.jpeg>
</file>